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Token während Durchführung erweitert mit Zusatzinformation des letzten Spielzug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Eintrag nach Spielerwechsel (durch ; getrennt)</a:t>
            </a:r>
          </a:p>
          <a:p>
            <a:pPr>
              <a:defRPr lang="en-us"/>
            </a:pPr>
            <a:r>
              <a:rPr lang="de-DE" dirty="0"/>
              <a:t>Inhalt der Textdatei in einer Zeile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</a:rPr>
              <a:t></a:t>
            </a:r>
            <a:r>
              <a:rPr lang="de-DE" dirty="0"/>
              <a:t> Darstellung zur Übersicht formatiert</a:t>
            </a:r>
          </a:p>
          <a:p>
            <a:pPr>
              <a:defRPr lang="en-us"/>
            </a:pPr>
            <a:r>
              <a:rPr lang="de-DE" dirty="0"/>
              <a:t>Limitierung der Demoversion: Löschung der Datei nach jedem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ajax.js: Z. 220 - 247</a:t>
            </a:r>
          </a:p>
          <a:p>
            <a:pPr>
              <a:defRPr lang="en-us"/>
            </a:pPr>
            <a:r>
              <a:rPr lang="de-DE" dirty="0"/>
              <a:t>ID des Felds (B4) beinhaltet Angaben über Zeile &amp; Spalte des Spielfeldes</a:t>
            </a:r>
          </a:p>
          <a:p>
            <a:pPr>
              <a:defRPr lang="en-us"/>
            </a:pPr>
            <a:r>
              <a:rPr lang="de-DE" dirty="0"/>
              <a:t>Buchstaben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Zeile</a:t>
            </a:r>
          </a:p>
          <a:p>
            <a:pPr>
              <a:defRPr lang="en-us"/>
            </a:pPr>
            <a:r>
              <a:rPr lang="de-DE" dirty="0"/>
              <a:t>Zahlen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Spalte</a:t>
            </a:r>
          </a:p>
          <a:p>
            <a:pPr>
              <a:defRPr lang="en-us"/>
            </a:pPr>
            <a:r>
              <a:rPr lang="de-DE" dirty="0"/>
              <a:t>Wert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Länge</a:t>
            </a:r>
          </a:p>
          <a:p>
            <a:pPr>
              <a:defRPr lang="en-us"/>
            </a:pPr>
            <a:r>
              <a:rPr lang="de-DE" dirty="0"/>
              <a:t>Start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Anfangskoordinate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Fixer Teil wird für Sperrflächen angepasst</a:t>
            </a:r>
          </a:p>
          <a:p>
            <a:pPr>
              <a:defRPr lang="en-us"/>
            </a:pPr>
            <a:r>
              <a:rPr lang="de-DE" dirty="0"/>
              <a:t>Variabler Teil wird entsprechend hochgezählt (Länge)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danach existierende Elemente </a:t>
            </a:r>
            <a:r>
              <a:rPr lang="de-DE" dirty="0" err="1"/>
              <a:t>durchIDs</a:t>
            </a:r>
            <a:r>
              <a:rPr lang="de-DE" dirty="0"/>
              <a:t> in Arrays befüllt (noch in Schleife)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83 - 107</a:t>
            </a:r>
          </a:p>
          <a:p>
            <a:pPr>
              <a:defRPr lang="de-de"/>
            </a:pPr>
            <a:r>
              <a:rPr lang="de-DE" dirty="0"/>
              <a:t>Zufallsentscheid durch </a:t>
            </a:r>
            <a:r>
              <a:rPr lang="de-DE" dirty="0" err="1"/>
              <a:t>rand</a:t>
            </a:r>
            <a:r>
              <a:rPr lang="de-DE" dirty="0"/>
              <a:t>() realisiert</a:t>
            </a:r>
          </a:p>
          <a:p>
            <a:pPr>
              <a:defRPr lang="de-de"/>
            </a:pPr>
            <a:r>
              <a:rPr lang="de-DE" dirty="0"/>
              <a:t>(erzeugt 2 Zustände hier)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Spiel-Objekt (Hilfsklasse) Spieler2 &amp; dessen Aufstellung zuweisen</a:t>
            </a:r>
          </a:p>
          <a:p>
            <a:pPr>
              <a:defRPr lang="de-de"/>
            </a:pPr>
            <a:r>
              <a:rPr lang="de-DE" dirty="0"/>
              <a:t>Antwort mit Spielernamen</a:t>
            </a:r>
          </a:p>
          <a:p>
            <a:pPr>
              <a:defRPr lang="de-de"/>
            </a:pPr>
            <a:r>
              <a:rPr lang="de-DE" dirty="0"/>
              <a:t>Festlegung des 1. Tokens</a:t>
            </a:r>
          </a:p>
          <a:p>
            <a:pPr>
              <a:defRPr lang="de-de"/>
            </a:pPr>
            <a:r>
              <a:rPr lang="de-DE" dirty="0"/>
              <a:t>mit Rückgabe &amp; Speicherung der Datei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 err="1"/>
              <a:t>script.php</a:t>
            </a:r>
            <a:r>
              <a:rPr lang="de-DE" dirty="0"/>
              <a:t>: Z. 148 - 173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Idee von „Hitpoints“ durch die Speicherung der noch zu </a:t>
            </a:r>
            <a:r>
              <a:rPr lang="de-DE" dirty="0" err="1"/>
              <a:t>beschießbaren</a:t>
            </a:r>
            <a:r>
              <a:rPr lang="de-DE" dirty="0"/>
              <a:t> Felder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anfängliches Problem ohne Referenz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$</a:t>
            </a:r>
            <a:r>
              <a:rPr lang="de-DE" dirty="0" err="1"/>
              <a:t>schiffsammlung</a:t>
            </a:r>
            <a:r>
              <a:rPr lang="de-DE" dirty="0"/>
              <a:t> wurde nicht aktualisiert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Treffer Feld aus Array entfernen und wenn leer als Versenkt vermerken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Überprüfung $leer nötig, sonst wird nur vom letzten Schiff ausgegangen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wenn alle Schiffe leer dann gewonnen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Schiffanzeige aktualisiert sich während Spiel auch</a:t>
            </a:r>
          </a:p>
          <a:p>
            <a:pPr>
              <a:defRPr lang="de-de"/>
            </a:pPr>
            <a:r>
              <a:rPr lang="de-DE" dirty="0"/>
              <a:t>Statistik simple gehalten und ganze %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„Treffer x von y Schüssen“</a:t>
            </a:r>
          </a:p>
          <a:p>
            <a:pPr>
              <a:defRPr lang="de-de"/>
            </a:pPr>
            <a:r>
              <a:rPr lang="de-DE" dirty="0"/>
              <a:t>„Trefferquote: z %“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ajax.js: Z. 883 - 889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Design für Demoversion vernachlässigt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Implementierung aller Regeln &amp; Features</a:t>
            </a:r>
          </a:p>
          <a:p>
            <a:pPr>
              <a:defRPr lang="en-us"/>
            </a:pPr>
            <a:r>
              <a:rPr lang="de-DE" dirty="0"/>
              <a:t>für jede Spielphase eine Funktion nach der anderen geschrieben &amp; getestet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Schüler der </a:t>
            </a:r>
            <a:r>
              <a:rPr lang="de-DE" dirty="0" err="1"/>
              <a:t>Ojde</a:t>
            </a:r>
            <a:r>
              <a:rPr lang="de-DE" dirty="0"/>
              <a:t>-Schule müssen noch testen &amp; Feedback geben, um mit Schulleitung &amp; EDV-Lehrer auszuwerten &amp; Nachbesserung für Vollversion vorzunehmen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Abweichung: Implementierung der Features gegenüber der Regeln unterschätzt.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Regeln zur Platzierung der Schiffe durch Auswahl Start &amp; Ende stark vereinfacht</a:t>
            </a:r>
          </a:p>
          <a:p>
            <a:pPr>
              <a:defRPr lang="en-us"/>
            </a:pPr>
            <a:endParaRPr lang="de-DE" dirty="0"/>
          </a:p>
          <a:p>
            <a:pPr>
              <a:defRPr lang="en-us"/>
            </a:pPr>
            <a:r>
              <a:rPr lang="de-DE" dirty="0"/>
              <a:t>Regelverstöße ausgeschlossen, da sichergestellt dass Zeile oder Spalte gleich</a:t>
            </a:r>
          </a:p>
          <a:p>
            <a:pPr>
              <a:defRPr lang="en-us"/>
            </a:pPr>
            <a:r>
              <a:rPr lang="de-DE" dirty="0"/>
              <a:t>(aller Schiffsflächen)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Wissen zu PHP &amp; JS vertieft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Schiffplatzierung mit Sperrflächen</a:t>
            </a:r>
          </a:p>
          <a:p>
            <a:pPr>
              <a:defRPr lang="de-de"/>
            </a:pPr>
            <a:r>
              <a:rPr lang="de-DE" dirty="0"/>
              <a:t>Demonstration einiger Meldungen an Spieler zur Einhaltung der Regeln</a:t>
            </a:r>
          </a:p>
          <a:p>
            <a:pPr>
              <a:defRPr lang="de-de"/>
            </a:pPr>
            <a:r>
              <a:rPr lang="de-DE" dirty="0"/>
              <a:t>Aktualisierung der Schiffanzeige bei Platzierung &amp; Spielvorgang auch</a:t>
            </a:r>
          </a:p>
          <a:p>
            <a:pPr>
              <a:defRPr lang="de-de"/>
            </a:pPr>
            <a:r>
              <a:rPr lang="de-DE" dirty="0"/>
              <a:t>gegnerischer Schuss ins Wasser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gelb</a:t>
            </a:r>
          </a:p>
          <a:p>
            <a:pPr>
              <a:defRPr lang="de-de"/>
            </a:pPr>
            <a:r>
              <a:rPr lang="de-DE" dirty="0"/>
              <a:t>Statistik unter Schiffanzeige bei Spielende</a:t>
            </a:r>
          </a:p>
          <a:p>
            <a:pPr>
              <a:defRPr lang="de-de"/>
            </a:pPr>
            <a:r>
              <a:rPr lang="de-DE" dirty="0"/>
              <a:t>Demo </a:t>
            </a:r>
            <a:r>
              <a:rPr lang="de-DE" dirty="0">
                <a:latin typeface="Wingdings" charset="2"/>
                <a:ea typeface="Calibri" pitchFamily="2" charset="0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knappes 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Nur Quellen für die Präsentation allein, nicht Dokumentation</a:t>
            </a:r>
          </a:p>
          <a:p>
            <a:pPr>
              <a:defRPr lang="de-de"/>
            </a:pPr>
            <a:r>
              <a:rPr lang="de-DE" dirty="0"/>
              <a:t>Quellen für Grafiken &amp; benutzte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Vorstellung selbst</a:t>
            </a:r>
          </a:p>
          <a:p>
            <a:pPr>
              <a:defRPr lang="en-us"/>
            </a:pPr>
            <a:r>
              <a:rPr lang="de-DE" dirty="0"/>
              <a:t>Vorstellung Schule</a:t>
            </a:r>
          </a:p>
          <a:p>
            <a:pPr>
              <a:defRPr lang="en-us"/>
            </a:pPr>
            <a:r>
              <a:rPr lang="de-DE" dirty="0"/>
              <a:t>Ziele</a:t>
            </a:r>
          </a:p>
          <a:p>
            <a:pPr>
              <a:defRPr lang="en-us"/>
            </a:pPr>
            <a:r>
              <a:rPr lang="de-DE" dirty="0"/>
              <a:t>Pläne</a:t>
            </a:r>
          </a:p>
          <a:p>
            <a:pPr>
              <a:defRPr lang="en-us"/>
            </a:pPr>
            <a:r>
              <a:rPr lang="de-DE" dirty="0"/>
              <a:t>Durchgeführt</a:t>
            </a:r>
          </a:p>
          <a:p>
            <a:pPr>
              <a:defRPr lang="en-us"/>
            </a:pPr>
            <a:r>
              <a:rPr lang="de-DE" dirty="0"/>
              <a:t>Qualität</a:t>
            </a:r>
          </a:p>
          <a:p>
            <a:pPr>
              <a:defRPr lang="en-us"/>
            </a:pPr>
            <a:r>
              <a:rPr lang="de-DE" dirty="0"/>
              <a:t>Fazit</a:t>
            </a:r>
          </a:p>
          <a:p>
            <a:pPr>
              <a:defRPr lang="en-us"/>
            </a:pPr>
            <a:r>
              <a:rPr lang="de-DE" dirty="0"/>
              <a:t>Demo</a:t>
            </a:r>
          </a:p>
          <a:p>
            <a:pPr>
              <a:defRPr lang="en-us"/>
            </a:pPr>
            <a:r>
              <a:rPr lang="de-DE" dirty="0"/>
              <a:t>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Wer bin ich?</a:t>
            </a:r>
          </a:p>
          <a:p>
            <a:pPr>
              <a:defRPr lang="de-de"/>
            </a:pPr>
            <a:r>
              <a:rPr lang="de-DE" dirty="0"/>
              <a:t>Warum ich?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Vorbereitung der Kinder auf späteres Leben</a:t>
            </a:r>
          </a:p>
          <a:p>
            <a:pPr>
              <a:defRPr lang="en-us"/>
            </a:pPr>
            <a:r>
              <a:rPr lang="de-DE" dirty="0"/>
              <a:t>Schüler können Hauptschulabschluss erwerben</a:t>
            </a:r>
          </a:p>
          <a:p>
            <a:pPr>
              <a:defRPr lang="en-us"/>
            </a:pP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Ca. 200 Schüler</a:t>
            </a:r>
          </a:p>
          <a:p>
            <a:pPr>
              <a:defRPr lang="en-us"/>
            </a:pP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´</a:t>
            </a:r>
            <a:r>
              <a:rPr lang="de-DE" dirty="0"/>
              <a:t> Benutzer sind die Schüler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 err="1"/>
              <a:t>Ojde</a:t>
            </a:r>
            <a:r>
              <a:rPr lang="de-DE" dirty="0"/>
              <a:t>-Schule vertreibt Schulhomepage</a:t>
            </a:r>
          </a:p>
          <a:p>
            <a:pPr>
              <a:defRPr lang="en-us"/>
            </a:pPr>
            <a:r>
              <a:rPr lang="de-DE" dirty="0"/>
              <a:t>Browser sind standardmäßig auf Schüler-PCs vorhanden</a:t>
            </a:r>
          </a:p>
          <a:p>
            <a:pPr>
              <a:defRPr lang="en-us"/>
            </a:pPr>
            <a:r>
              <a:rPr lang="de-DE" dirty="0"/>
              <a:t>Limitierung der Demoversion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Tastatureingabe nur für Spielernamen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starke Anlehnung an klassisches Spiel auf Papier</a:t>
            </a:r>
          </a:p>
          <a:p>
            <a:pPr>
              <a:defRPr lang="de-de"/>
            </a:pPr>
            <a:r>
              <a:rPr lang="de-DE" dirty="0"/>
              <a:t>10 Schiffe, siehe Beispiel einer Papiervorlage (Schifftypen + Anzahl)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dirty="0"/>
              <a:t>Meiste Zeit für Implementierung Features + Regeln</a:t>
            </a:r>
          </a:p>
          <a:p>
            <a:pPr>
              <a:defRPr lang="en-us"/>
            </a:pPr>
            <a:r>
              <a:rPr lang="de-DE" dirty="0"/>
              <a:t>---</a:t>
            </a:r>
          </a:p>
          <a:p>
            <a:pPr>
              <a:defRPr lang="en-us"/>
            </a:pPr>
            <a:r>
              <a:rPr lang="de-DE" dirty="0"/>
              <a:t>Statusbereich für Mitteilungen</a:t>
            </a:r>
          </a:p>
          <a:p>
            <a:pPr>
              <a:defRPr lang="en-us"/>
            </a:pPr>
            <a:r>
              <a:rPr lang="de-DE" dirty="0"/>
              <a:t>Schiffanzeige in der Mitte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3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Planung mit 2 PAPs</a:t>
            </a:r>
          </a:p>
          <a:p>
            <a:pPr>
              <a:defRPr lang="de-de"/>
            </a:pPr>
            <a:r>
              <a:rPr lang="de-DE" dirty="0"/>
              <a:t>grundlegender Aufbau des Registrierungsvorgangs &amp; Spielvorgangs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Spielernamen &amp; Aufstellung benötigt für den Registrierungsversuch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bei Spielende </a:t>
            </a:r>
            <a:r>
              <a:rPr lang="de-DE" dirty="0">
                <a:latin typeface="Wingdings" charset="2"/>
                <a:cs typeface="Calibri" pitchFamily="2" charset="0"/>
                <a:sym typeface="Wingdings" panose="05000000000000000000" pitchFamily="2" charset="2"/>
              </a:rPr>
              <a:t></a:t>
            </a:r>
            <a:r>
              <a:rPr lang="de-DE" dirty="0"/>
              <a:t> Ausgabe der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de-de"/>
            </a:pPr>
            <a:r>
              <a:rPr lang="de-DE" dirty="0"/>
              <a:t>links: eigenes Spielfeld; rechts gegnerisches Spielfeld</a:t>
            </a:r>
          </a:p>
          <a:p>
            <a:pPr>
              <a:defRPr lang="de-de"/>
            </a:pPr>
            <a:r>
              <a:rPr lang="de-DE" dirty="0"/>
              <a:t>Mitte: Schiffanzeige (sich </a:t>
            </a:r>
            <a:r>
              <a:rPr lang="de-DE" dirty="0" err="1"/>
              <a:t>aktuallisierend</a:t>
            </a:r>
            <a:r>
              <a:rPr lang="de-DE" dirty="0"/>
              <a:t>)</a:t>
            </a:r>
          </a:p>
          <a:p>
            <a:pPr>
              <a:defRPr lang="de-de"/>
            </a:pPr>
            <a:r>
              <a:rPr lang="de-DE" dirty="0"/>
              <a:t>---</a:t>
            </a:r>
          </a:p>
          <a:p>
            <a:pPr>
              <a:defRPr lang="de-de"/>
            </a:pPr>
            <a:r>
              <a:rPr lang="de-DE" dirty="0"/>
              <a:t>Um Schiffe werden Sperrflächen erstellt</a:t>
            </a:r>
          </a:p>
          <a:p>
            <a:pPr>
              <a:defRPr lang="de-de"/>
            </a:pPr>
            <a:endParaRPr lang="de-DE" dirty="0"/>
          </a:p>
          <a:p>
            <a:pPr>
              <a:defRPr lang="de-de"/>
            </a:pPr>
            <a:r>
              <a:rPr lang="de-DE" dirty="0"/>
              <a:t>Wasser - blau</a:t>
            </a:r>
          </a:p>
          <a:p>
            <a:pPr>
              <a:defRPr lang="de-de"/>
            </a:pPr>
            <a:r>
              <a:rPr lang="de-DE" dirty="0"/>
              <a:t>Schiffe - grau</a:t>
            </a:r>
          </a:p>
          <a:p>
            <a:pPr>
              <a:defRPr lang="de-de"/>
            </a:pPr>
            <a:r>
              <a:rPr lang="de-DE" dirty="0"/>
              <a:t>Sperrflächen - gelb</a:t>
            </a:r>
          </a:p>
          <a:p>
            <a:pPr>
              <a:defRPr lang="de-de"/>
            </a:pPr>
            <a:r>
              <a:rPr lang="de-DE" dirty="0" err="1"/>
              <a:t>Maushover</a:t>
            </a:r>
            <a:r>
              <a:rPr lang="de-DE" dirty="0"/>
              <a:t> - schwarz (Hilfestellung)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07.09.2023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07.09.2023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07.09.2023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07.09.2023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Textdatei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Phasen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Platzierung der Schiffe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Anmeldung der Spieler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Ablauf der Spielzüge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Ausgabe der 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endParaRPr lang="de-DE" dirty="0"/>
          </a:p>
          <a:p>
            <a:endParaRPr lang="de-DE" dirty="0"/>
          </a:p>
          <a:p>
            <a:r>
              <a:rPr lang="de-DE" dirty="0"/>
              <a:t>Generierung der benötigten IDs für Schiffsflächen &amp;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993250" cy="4338506"/>
          </a:xfrm>
        </p:spPr>
        <p:txBody>
          <a:bodyPr/>
          <a:lstStyle/>
          <a:p>
            <a:r>
              <a:rPr lang="de-DE" dirty="0"/>
              <a:t>Ausschnitt aus Funktion auswerten</a:t>
            </a:r>
          </a:p>
          <a:p>
            <a:endParaRPr lang="de-DE" dirty="0"/>
          </a:p>
          <a:p>
            <a:r>
              <a:rPr lang="de-DE" dirty="0"/>
              <a:t>Überprüfung der Aufstellung bei Spielzug nach Treffer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3E3A54-25CE-43E9-B18A-439E1F2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1319268"/>
            <a:ext cx="583713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774" y="1828800"/>
            <a:ext cx="10364451" cy="416052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513774" y="3424909"/>
            <a:ext cx="1365818" cy="4338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5147566" y="3858768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730182" y="4107961"/>
            <a:ext cx="9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" y="2758451"/>
            <a:ext cx="11209807" cy="1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7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Fokus der Demoversion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Funktionsfähigkeit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r>
              <a:rPr lang="de-DE" dirty="0"/>
              <a:t> / 19</a:t>
            </a:r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639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  <a:p>
            <a:r>
              <a:rPr lang="de-DE" dirty="0"/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 bei </a:t>
            </a:r>
            <a:r>
              <a:rPr lang="de-DE" dirty="0" err="1"/>
              <a:t>ProGenius</a:t>
            </a:r>
            <a:r>
              <a:rPr lang="de-DE" dirty="0"/>
              <a:t> in Heidenheim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07.09.2023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pPr/>
              <a:t>3</a:t>
            </a:fld>
            <a:r>
              <a:rPr lang="de-DE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mit kleinen Klassengrößen</a:t>
            </a:r>
          </a:p>
          <a:p>
            <a:r>
              <a:rPr lang="de-DE" dirty="0"/>
              <a:t>Projekteinsatz: Schulunterricht Fach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r>
              <a:rPr lang="de-DE" dirty="0"/>
              <a:t> / 19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Bedienung des Spiels mit Computer Maus</a:t>
            </a:r>
          </a:p>
          <a:p>
            <a:r>
              <a:rPr lang="de-DE" dirty="0"/>
              <a:t>Motorisch eingeschränkte Schüler als Benutzer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Fähigkeitsv</a:t>
            </a:r>
            <a:r>
              <a:rPr lang="de-DE" dirty="0"/>
              <a:t>erbesserung auf lange 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r>
              <a:rPr lang="de-DE" dirty="0"/>
              <a:t> /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r>
              <a:rPr lang="de-DE" dirty="0"/>
              <a:t> / 19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501286" y="1066800"/>
            <a:ext cx="7189428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r>
              <a:rPr lang="de-DE" dirty="0"/>
              <a:t> / 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r>
              <a:rPr lang="de-DE" dirty="0"/>
              <a:t> / 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>
          <a:xfrm>
            <a:off x="2102319" y="1147892"/>
            <a:ext cx="5812054" cy="3720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E95C0-1387-4BE6-BF25-FC6AD2072B6F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7"/>
          <a:stretch/>
        </p:blipFill>
        <p:spPr>
          <a:xfrm>
            <a:off x="2102319" y="4868186"/>
            <a:ext cx="5812054" cy="45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0013 -0.558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r>
              <a:rPr lang="de-DE" dirty="0"/>
              <a:t> / 19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1386</Words>
  <Application>Microsoft Office PowerPoint</Application>
  <PresentationFormat>Breitbild</PresentationFormat>
  <Paragraphs>285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Durchführung: Oberfläche</vt:lpstr>
      <vt:lpstr>Durchführung: Textdatei</vt:lpstr>
      <vt:lpstr>Durchführung: Phasen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433</cp:revision>
  <dcterms:created xsi:type="dcterms:W3CDTF">2023-08-21T06:06:47Z</dcterms:created>
  <dcterms:modified xsi:type="dcterms:W3CDTF">2023-09-07T13:53:29Z</dcterms:modified>
</cp:coreProperties>
</file>